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handoutMasterIdLst>
    <p:handoutMasterId r:id="rId4"/>
  </p:handoutMasterIdLst>
  <p:sldIdLst>
    <p:sldId id="256" r:id="rId2"/>
    <p:sldId id="258" r:id="rId3"/>
  </p:sldIdLst>
  <p:sldSz cx="40233600" cy="31089600"/>
  <p:notesSz cx="9363075" cy="7077075"/>
  <p:defaultTextStyle>
    <a:defPPr>
      <a:defRPr lang="en-US"/>
    </a:defPPr>
    <a:lvl1pPr marL="0" algn="l" defTabSz="4075467" rtl="0" eaLnBrk="1" latinLnBrk="0" hangingPunct="1">
      <a:defRPr sz="8100" kern="1200">
        <a:solidFill>
          <a:schemeClr val="tx1"/>
        </a:solidFill>
        <a:latin typeface="+mn-lt"/>
        <a:ea typeface="+mn-ea"/>
        <a:cs typeface="+mn-cs"/>
      </a:defRPr>
    </a:lvl1pPr>
    <a:lvl2pPr marL="2037734" algn="l" defTabSz="4075467" rtl="0" eaLnBrk="1" latinLnBrk="0" hangingPunct="1">
      <a:defRPr sz="8100" kern="1200">
        <a:solidFill>
          <a:schemeClr val="tx1"/>
        </a:solidFill>
        <a:latin typeface="+mn-lt"/>
        <a:ea typeface="+mn-ea"/>
        <a:cs typeface="+mn-cs"/>
      </a:defRPr>
    </a:lvl2pPr>
    <a:lvl3pPr marL="4075467" algn="l" defTabSz="4075467" rtl="0" eaLnBrk="1" latinLnBrk="0" hangingPunct="1">
      <a:defRPr sz="8100" kern="1200">
        <a:solidFill>
          <a:schemeClr val="tx1"/>
        </a:solidFill>
        <a:latin typeface="+mn-lt"/>
        <a:ea typeface="+mn-ea"/>
        <a:cs typeface="+mn-cs"/>
      </a:defRPr>
    </a:lvl3pPr>
    <a:lvl4pPr marL="6113201" algn="l" defTabSz="4075467" rtl="0" eaLnBrk="1" latinLnBrk="0" hangingPunct="1">
      <a:defRPr sz="8100" kern="1200">
        <a:solidFill>
          <a:schemeClr val="tx1"/>
        </a:solidFill>
        <a:latin typeface="+mn-lt"/>
        <a:ea typeface="+mn-ea"/>
        <a:cs typeface="+mn-cs"/>
      </a:defRPr>
    </a:lvl4pPr>
    <a:lvl5pPr marL="8150934" algn="l" defTabSz="4075467" rtl="0" eaLnBrk="1" latinLnBrk="0" hangingPunct="1">
      <a:defRPr sz="8100" kern="1200">
        <a:solidFill>
          <a:schemeClr val="tx1"/>
        </a:solidFill>
        <a:latin typeface="+mn-lt"/>
        <a:ea typeface="+mn-ea"/>
        <a:cs typeface="+mn-cs"/>
      </a:defRPr>
    </a:lvl5pPr>
    <a:lvl6pPr marL="10188668" algn="l" defTabSz="4075467" rtl="0" eaLnBrk="1" latinLnBrk="0" hangingPunct="1">
      <a:defRPr sz="8100" kern="1200">
        <a:solidFill>
          <a:schemeClr val="tx1"/>
        </a:solidFill>
        <a:latin typeface="+mn-lt"/>
        <a:ea typeface="+mn-ea"/>
        <a:cs typeface="+mn-cs"/>
      </a:defRPr>
    </a:lvl6pPr>
    <a:lvl7pPr marL="12226401" algn="l" defTabSz="4075467" rtl="0" eaLnBrk="1" latinLnBrk="0" hangingPunct="1">
      <a:defRPr sz="8100" kern="1200">
        <a:solidFill>
          <a:schemeClr val="tx1"/>
        </a:solidFill>
        <a:latin typeface="+mn-lt"/>
        <a:ea typeface="+mn-ea"/>
        <a:cs typeface="+mn-cs"/>
      </a:defRPr>
    </a:lvl7pPr>
    <a:lvl8pPr marL="14264135" algn="l" defTabSz="4075467" rtl="0" eaLnBrk="1" latinLnBrk="0" hangingPunct="1">
      <a:defRPr sz="8100" kern="1200">
        <a:solidFill>
          <a:schemeClr val="tx1"/>
        </a:solidFill>
        <a:latin typeface="+mn-lt"/>
        <a:ea typeface="+mn-ea"/>
        <a:cs typeface="+mn-cs"/>
      </a:defRPr>
    </a:lvl8pPr>
    <a:lvl9pPr marL="16301868" algn="l" defTabSz="4075467" rtl="0" eaLnBrk="1" latinLnBrk="0" hangingPunct="1">
      <a:defRPr sz="8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792">
          <p15:clr>
            <a:srgbClr val="A4A3A4"/>
          </p15:clr>
        </p15:guide>
        <p15:guide id="2" pos="1267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DBEFCB-D046-5213-5596-DFF4238091A1}" v="3" dt="2021-09-20T22:12:40.2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4674" autoAdjust="0"/>
  </p:normalViewPr>
  <p:slideViewPr>
    <p:cSldViewPr>
      <p:cViewPr varScale="1">
        <p:scale>
          <a:sx n="17" d="100"/>
          <a:sy n="17" d="100"/>
        </p:scale>
        <p:origin x="1714" y="106"/>
      </p:cViewPr>
      <p:guideLst>
        <p:guide orient="horz" pos="9792"/>
        <p:guide pos="1267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 Id="rId9"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57650" cy="354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303838" y="0"/>
            <a:ext cx="4057650" cy="354013"/>
          </a:xfrm>
          <a:prstGeom prst="rect">
            <a:avLst/>
          </a:prstGeom>
        </p:spPr>
        <p:txBody>
          <a:bodyPr vert="horz" lIns="91440" tIns="45720" rIns="91440" bIns="45720" rtlCol="0"/>
          <a:lstStyle>
            <a:lvl1pPr algn="r">
              <a:defRPr sz="1200"/>
            </a:lvl1pPr>
          </a:lstStyle>
          <a:p>
            <a:fld id="{6CB38BBC-CD05-4942-B285-601A11C20BCE}" type="datetimeFigureOut">
              <a:rPr lang="en-US" smtClean="0"/>
              <a:pPr/>
              <a:t>10/10/2023</a:t>
            </a:fld>
            <a:endParaRPr lang="en-US"/>
          </a:p>
        </p:txBody>
      </p:sp>
      <p:sp>
        <p:nvSpPr>
          <p:cNvPr id="4" name="Footer Placeholder 3"/>
          <p:cNvSpPr>
            <a:spLocks noGrp="1"/>
          </p:cNvSpPr>
          <p:nvPr>
            <p:ph type="ftr" sz="quarter" idx="2"/>
          </p:nvPr>
        </p:nvSpPr>
        <p:spPr>
          <a:xfrm>
            <a:off x="0" y="6721475"/>
            <a:ext cx="4057650" cy="354013"/>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303838" y="6721475"/>
            <a:ext cx="4057650" cy="354013"/>
          </a:xfrm>
          <a:prstGeom prst="rect">
            <a:avLst/>
          </a:prstGeom>
        </p:spPr>
        <p:txBody>
          <a:bodyPr vert="horz" lIns="91440" tIns="45720" rIns="91440" bIns="45720" rtlCol="0" anchor="b"/>
          <a:lstStyle>
            <a:lvl1pPr algn="r">
              <a:defRPr sz="1200"/>
            </a:lvl1pPr>
          </a:lstStyle>
          <a:p>
            <a:fld id="{F525AB5A-C786-448B-AD47-5AA3C221C843}" type="slidenum">
              <a:rPr lang="en-US" smtClean="0"/>
              <a:pPr/>
              <a:t>‹#›</a:t>
            </a:fld>
            <a:endParaRPr lang="en-US"/>
          </a:p>
        </p:txBody>
      </p:sp>
    </p:spTree>
    <p:extLst>
      <p:ext uri="{BB962C8B-B14F-4D97-AF65-F5344CB8AC3E}">
        <p14:creationId xmlns:p14="http://schemas.microsoft.com/office/powerpoint/2010/main" val="3836919930"/>
      </p:ext>
    </p:extLst>
  </p:cSld>
  <p:clrMap bg1="lt1" tx1="dk1" bg2="lt2" tx2="dk2" accent1="accent1" accent2="accent2" accent3="accent3" accent4="accent4" accent5="accent5" accent6="accent6" hlink="hlink" folHlink="folHlink"/>
</p:handoutMaster>
</file>

<file path=ppt/media/image2.gif>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9657930"/>
            <a:ext cx="34198560" cy="6664113"/>
          </a:xfrm>
        </p:spPr>
        <p:txBody>
          <a:bodyPr/>
          <a:lstStyle/>
          <a:p>
            <a:r>
              <a:rPr lang="en-US"/>
              <a:t>Click to edit Master title style</a:t>
            </a:r>
          </a:p>
        </p:txBody>
      </p:sp>
      <p:sp>
        <p:nvSpPr>
          <p:cNvPr id="3" name="Subtitle 2"/>
          <p:cNvSpPr>
            <a:spLocks noGrp="1"/>
          </p:cNvSpPr>
          <p:nvPr>
            <p:ph type="subTitle" idx="1"/>
          </p:nvPr>
        </p:nvSpPr>
        <p:spPr>
          <a:xfrm>
            <a:off x="6035040" y="17617440"/>
            <a:ext cx="28163520" cy="7945120"/>
          </a:xfrm>
        </p:spPr>
        <p:txBody>
          <a:bodyPr/>
          <a:lstStyle>
            <a:lvl1pPr marL="0" indent="0" algn="ctr">
              <a:buNone/>
              <a:defRPr>
                <a:solidFill>
                  <a:schemeClr val="tx1">
                    <a:tint val="75000"/>
                  </a:schemeClr>
                </a:solidFill>
              </a:defRPr>
            </a:lvl1pPr>
            <a:lvl2pPr marL="2037734" indent="0" algn="ctr">
              <a:buNone/>
              <a:defRPr>
                <a:solidFill>
                  <a:schemeClr val="tx1">
                    <a:tint val="75000"/>
                  </a:schemeClr>
                </a:solidFill>
              </a:defRPr>
            </a:lvl2pPr>
            <a:lvl3pPr marL="4075467" indent="0" algn="ctr">
              <a:buNone/>
              <a:defRPr>
                <a:solidFill>
                  <a:schemeClr val="tx1">
                    <a:tint val="75000"/>
                  </a:schemeClr>
                </a:solidFill>
              </a:defRPr>
            </a:lvl3pPr>
            <a:lvl4pPr marL="6113201" indent="0" algn="ctr">
              <a:buNone/>
              <a:defRPr>
                <a:solidFill>
                  <a:schemeClr val="tx1">
                    <a:tint val="75000"/>
                  </a:schemeClr>
                </a:solidFill>
              </a:defRPr>
            </a:lvl4pPr>
            <a:lvl5pPr marL="8150934" indent="0" algn="ctr">
              <a:buNone/>
              <a:defRPr>
                <a:solidFill>
                  <a:schemeClr val="tx1">
                    <a:tint val="75000"/>
                  </a:schemeClr>
                </a:solidFill>
              </a:defRPr>
            </a:lvl5pPr>
            <a:lvl6pPr marL="10188668" indent="0" algn="ctr">
              <a:buNone/>
              <a:defRPr>
                <a:solidFill>
                  <a:schemeClr val="tx1">
                    <a:tint val="75000"/>
                  </a:schemeClr>
                </a:solidFill>
              </a:defRPr>
            </a:lvl6pPr>
            <a:lvl7pPr marL="12226401" indent="0" algn="ctr">
              <a:buNone/>
              <a:defRPr>
                <a:solidFill>
                  <a:schemeClr val="tx1">
                    <a:tint val="75000"/>
                  </a:schemeClr>
                </a:solidFill>
              </a:defRPr>
            </a:lvl7pPr>
            <a:lvl8pPr marL="14264135" indent="0" algn="ctr">
              <a:buNone/>
              <a:defRPr>
                <a:solidFill>
                  <a:schemeClr val="tx1">
                    <a:tint val="75000"/>
                  </a:schemeClr>
                </a:solidFill>
              </a:defRPr>
            </a:lvl8pPr>
            <a:lvl9pPr marL="1630186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BA2F382-FDEF-4EB8-B652-D5554A2132B9}" type="datetimeFigureOut">
              <a:rPr lang="en-US" smtClean="0"/>
              <a:pPr/>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A2F382-FDEF-4EB8-B652-D5554A2132B9}" type="datetimeFigureOut">
              <a:rPr lang="en-US" smtClean="0"/>
              <a:pPr/>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9169360" y="1245028"/>
            <a:ext cx="9052560" cy="2652691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011680" y="1245028"/>
            <a:ext cx="26487120" cy="265269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A2F382-FDEF-4EB8-B652-D5554A2132B9}" type="datetimeFigureOut">
              <a:rPr lang="en-US" smtClean="0"/>
              <a:pPr/>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A2F382-FDEF-4EB8-B652-D5554A2132B9}" type="datetimeFigureOut">
              <a:rPr lang="en-US" smtClean="0"/>
              <a:pPr/>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7" y="19977950"/>
            <a:ext cx="34198560" cy="6174740"/>
          </a:xfrm>
        </p:spPr>
        <p:txBody>
          <a:bodyPr anchor="t"/>
          <a:lstStyle>
            <a:lvl1pPr algn="l">
              <a:defRPr sz="17800" b="1" cap="all"/>
            </a:lvl1pPr>
          </a:lstStyle>
          <a:p>
            <a:r>
              <a:rPr lang="en-US"/>
              <a:t>Click to edit Master title style</a:t>
            </a:r>
          </a:p>
        </p:txBody>
      </p:sp>
      <p:sp>
        <p:nvSpPr>
          <p:cNvPr id="3" name="Text Placeholder 2"/>
          <p:cNvSpPr>
            <a:spLocks noGrp="1"/>
          </p:cNvSpPr>
          <p:nvPr>
            <p:ph type="body" idx="1"/>
          </p:nvPr>
        </p:nvSpPr>
        <p:spPr>
          <a:xfrm>
            <a:off x="3178177" y="13177101"/>
            <a:ext cx="34198560" cy="6800847"/>
          </a:xfrm>
        </p:spPr>
        <p:txBody>
          <a:bodyPr anchor="b"/>
          <a:lstStyle>
            <a:lvl1pPr marL="0" indent="0">
              <a:buNone/>
              <a:defRPr sz="9000">
                <a:solidFill>
                  <a:schemeClr val="tx1">
                    <a:tint val="75000"/>
                  </a:schemeClr>
                </a:solidFill>
              </a:defRPr>
            </a:lvl1pPr>
            <a:lvl2pPr marL="2037734" indent="0">
              <a:buNone/>
              <a:defRPr sz="8100">
                <a:solidFill>
                  <a:schemeClr val="tx1">
                    <a:tint val="75000"/>
                  </a:schemeClr>
                </a:solidFill>
              </a:defRPr>
            </a:lvl2pPr>
            <a:lvl3pPr marL="4075467" indent="0">
              <a:buNone/>
              <a:defRPr sz="7100">
                <a:solidFill>
                  <a:schemeClr val="tx1">
                    <a:tint val="75000"/>
                  </a:schemeClr>
                </a:solidFill>
              </a:defRPr>
            </a:lvl3pPr>
            <a:lvl4pPr marL="6113201" indent="0">
              <a:buNone/>
              <a:defRPr sz="6200">
                <a:solidFill>
                  <a:schemeClr val="tx1">
                    <a:tint val="75000"/>
                  </a:schemeClr>
                </a:solidFill>
              </a:defRPr>
            </a:lvl4pPr>
            <a:lvl5pPr marL="8150934" indent="0">
              <a:buNone/>
              <a:defRPr sz="6200">
                <a:solidFill>
                  <a:schemeClr val="tx1">
                    <a:tint val="75000"/>
                  </a:schemeClr>
                </a:solidFill>
              </a:defRPr>
            </a:lvl5pPr>
            <a:lvl6pPr marL="10188668" indent="0">
              <a:buNone/>
              <a:defRPr sz="6200">
                <a:solidFill>
                  <a:schemeClr val="tx1">
                    <a:tint val="75000"/>
                  </a:schemeClr>
                </a:solidFill>
              </a:defRPr>
            </a:lvl6pPr>
            <a:lvl7pPr marL="12226401" indent="0">
              <a:buNone/>
              <a:defRPr sz="6200">
                <a:solidFill>
                  <a:schemeClr val="tx1">
                    <a:tint val="75000"/>
                  </a:schemeClr>
                </a:solidFill>
              </a:defRPr>
            </a:lvl7pPr>
            <a:lvl8pPr marL="14264135" indent="0">
              <a:buNone/>
              <a:defRPr sz="6200">
                <a:solidFill>
                  <a:schemeClr val="tx1">
                    <a:tint val="75000"/>
                  </a:schemeClr>
                </a:solidFill>
              </a:defRPr>
            </a:lvl8pPr>
            <a:lvl9pPr marL="16301868" indent="0">
              <a:buNone/>
              <a:defRPr sz="6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A2F382-FDEF-4EB8-B652-D5554A2132B9}" type="datetimeFigureOut">
              <a:rPr lang="en-US" smtClean="0"/>
              <a:pPr/>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011680" y="7254241"/>
            <a:ext cx="17769840" cy="20517700"/>
          </a:xfrm>
        </p:spPr>
        <p:txBody>
          <a:bodyPr/>
          <a:lstStyle>
            <a:lvl1pPr>
              <a:defRPr sz="12400"/>
            </a:lvl1pPr>
            <a:lvl2pPr>
              <a:defRPr sz="10700"/>
            </a:lvl2pPr>
            <a:lvl3pPr>
              <a:defRPr sz="9000"/>
            </a:lvl3pPr>
            <a:lvl4pPr>
              <a:defRPr sz="8100"/>
            </a:lvl4pPr>
            <a:lvl5pPr>
              <a:defRPr sz="8100"/>
            </a:lvl5pPr>
            <a:lvl6pPr>
              <a:defRPr sz="8100"/>
            </a:lvl6pPr>
            <a:lvl7pPr>
              <a:defRPr sz="8100"/>
            </a:lvl7pPr>
            <a:lvl8pPr>
              <a:defRPr sz="8100"/>
            </a:lvl8pPr>
            <a:lvl9pPr>
              <a:defRPr sz="8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0452080" y="7254241"/>
            <a:ext cx="17769840" cy="20517700"/>
          </a:xfrm>
        </p:spPr>
        <p:txBody>
          <a:bodyPr/>
          <a:lstStyle>
            <a:lvl1pPr>
              <a:defRPr sz="12400"/>
            </a:lvl1pPr>
            <a:lvl2pPr>
              <a:defRPr sz="10700"/>
            </a:lvl2pPr>
            <a:lvl3pPr>
              <a:defRPr sz="9000"/>
            </a:lvl3pPr>
            <a:lvl4pPr>
              <a:defRPr sz="8100"/>
            </a:lvl4pPr>
            <a:lvl5pPr>
              <a:defRPr sz="8100"/>
            </a:lvl5pPr>
            <a:lvl6pPr>
              <a:defRPr sz="8100"/>
            </a:lvl6pPr>
            <a:lvl7pPr>
              <a:defRPr sz="8100"/>
            </a:lvl7pPr>
            <a:lvl8pPr>
              <a:defRPr sz="8100"/>
            </a:lvl8pPr>
            <a:lvl9pPr>
              <a:defRPr sz="8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BA2F382-FDEF-4EB8-B652-D5554A2132B9}" type="datetimeFigureOut">
              <a:rPr lang="en-US" smtClean="0"/>
              <a:pPr/>
              <a:t>10/10/2023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011680" y="6959179"/>
            <a:ext cx="17776827" cy="2900254"/>
          </a:xfrm>
        </p:spPr>
        <p:txBody>
          <a:bodyPr anchor="b"/>
          <a:lstStyle>
            <a:lvl1pPr marL="0" indent="0">
              <a:buNone/>
              <a:defRPr sz="10700" b="1"/>
            </a:lvl1pPr>
            <a:lvl2pPr marL="2037734" indent="0">
              <a:buNone/>
              <a:defRPr sz="9000" b="1"/>
            </a:lvl2pPr>
            <a:lvl3pPr marL="4075467" indent="0">
              <a:buNone/>
              <a:defRPr sz="8100" b="1"/>
            </a:lvl3pPr>
            <a:lvl4pPr marL="6113201" indent="0">
              <a:buNone/>
              <a:defRPr sz="7100" b="1"/>
            </a:lvl4pPr>
            <a:lvl5pPr marL="8150934" indent="0">
              <a:buNone/>
              <a:defRPr sz="7100" b="1"/>
            </a:lvl5pPr>
            <a:lvl6pPr marL="10188668" indent="0">
              <a:buNone/>
              <a:defRPr sz="7100" b="1"/>
            </a:lvl6pPr>
            <a:lvl7pPr marL="12226401" indent="0">
              <a:buNone/>
              <a:defRPr sz="7100" b="1"/>
            </a:lvl7pPr>
            <a:lvl8pPr marL="14264135" indent="0">
              <a:buNone/>
              <a:defRPr sz="7100" b="1"/>
            </a:lvl8pPr>
            <a:lvl9pPr marL="16301868" indent="0">
              <a:buNone/>
              <a:defRPr sz="7100" b="1"/>
            </a:lvl9pPr>
          </a:lstStyle>
          <a:p>
            <a:pPr lvl="0"/>
            <a:r>
              <a:rPr lang="en-US"/>
              <a:t>Click to edit Master text styles</a:t>
            </a:r>
          </a:p>
        </p:txBody>
      </p:sp>
      <p:sp>
        <p:nvSpPr>
          <p:cNvPr id="4" name="Content Placeholder 3"/>
          <p:cNvSpPr>
            <a:spLocks noGrp="1"/>
          </p:cNvSpPr>
          <p:nvPr>
            <p:ph sz="half" idx="2"/>
          </p:nvPr>
        </p:nvSpPr>
        <p:spPr>
          <a:xfrm>
            <a:off x="2011680" y="9859433"/>
            <a:ext cx="17776827" cy="17912506"/>
          </a:xfrm>
        </p:spPr>
        <p:txBody>
          <a:bodyPr/>
          <a:lstStyle>
            <a:lvl1pPr>
              <a:defRPr sz="10700"/>
            </a:lvl1pPr>
            <a:lvl2pPr>
              <a:defRPr sz="90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0438114" y="6959179"/>
            <a:ext cx="17783810" cy="2900254"/>
          </a:xfrm>
        </p:spPr>
        <p:txBody>
          <a:bodyPr anchor="b"/>
          <a:lstStyle>
            <a:lvl1pPr marL="0" indent="0">
              <a:buNone/>
              <a:defRPr sz="10700" b="1"/>
            </a:lvl1pPr>
            <a:lvl2pPr marL="2037734" indent="0">
              <a:buNone/>
              <a:defRPr sz="9000" b="1"/>
            </a:lvl2pPr>
            <a:lvl3pPr marL="4075467" indent="0">
              <a:buNone/>
              <a:defRPr sz="8100" b="1"/>
            </a:lvl3pPr>
            <a:lvl4pPr marL="6113201" indent="0">
              <a:buNone/>
              <a:defRPr sz="7100" b="1"/>
            </a:lvl4pPr>
            <a:lvl5pPr marL="8150934" indent="0">
              <a:buNone/>
              <a:defRPr sz="7100" b="1"/>
            </a:lvl5pPr>
            <a:lvl6pPr marL="10188668" indent="0">
              <a:buNone/>
              <a:defRPr sz="7100" b="1"/>
            </a:lvl6pPr>
            <a:lvl7pPr marL="12226401" indent="0">
              <a:buNone/>
              <a:defRPr sz="7100" b="1"/>
            </a:lvl7pPr>
            <a:lvl8pPr marL="14264135" indent="0">
              <a:buNone/>
              <a:defRPr sz="7100" b="1"/>
            </a:lvl8pPr>
            <a:lvl9pPr marL="16301868" indent="0">
              <a:buNone/>
              <a:defRPr sz="7100" b="1"/>
            </a:lvl9pPr>
          </a:lstStyle>
          <a:p>
            <a:pPr lvl="0"/>
            <a:r>
              <a:rPr lang="en-US"/>
              <a:t>Click to edit Master text styles</a:t>
            </a:r>
          </a:p>
        </p:txBody>
      </p:sp>
      <p:sp>
        <p:nvSpPr>
          <p:cNvPr id="6" name="Content Placeholder 5"/>
          <p:cNvSpPr>
            <a:spLocks noGrp="1"/>
          </p:cNvSpPr>
          <p:nvPr>
            <p:ph sz="quarter" idx="4"/>
          </p:nvPr>
        </p:nvSpPr>
        <p:spPr>
          <a:xfrm>
            <a:off x="20438114" y="9859433"/>
            <a:ext cx="17783810" cy="17912506"/>
          </a:xfrm>
        </p:spPr>
        <p:txBody>
          <a:bodyPr/>
          <a:lstStyle>
            <a:lvl1pPr>
              <a:defRPr sz="10700"/>
            </a:lvl1pPr>
            <a:lvl2pPr>
              <a:defRPr sz="9000"/>
            </a:lvl2pPr>
            <a:lvl3pPr>
              <a:defRPr sz="8100"/>
            </a:lvl3pPr>
            <a:lvl4pPr>
              <a:defRPr sz="7100"/>
            </a:lvl4pPr>
            <a:lvl5pPr>
              <a:defRPr sz="7100"/>
            </a:lvl5pPr>
            <a:lvl6pPr>
              <a:defRPr sz="7100"/>
            </a:lvl6pPr>
            <a:lvl7pPr>
              <a:defRPr sz="7100"/>
            </a:lvl7pPr>
            <a:lvl8pPr>
              <a:defRPr sz="7100"/>
            </a:lvl8pPr>
            <a:lvl9pPr>
              <a:defRPr sz="7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BA2F382-FDEF-4EB8-B652-D5554A2132B9}" type="datetimeFigureOut">
              <a:rPr lang="en-US" smtClean="0"/>
              <a:pPr/>
              <a:t>10/10/2023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BA2F382-FDEF-4EB8-B652-D5554A2132B9}" type="datetimeFigureOut">
              <a:rPr lang="en-US" smtClean="0"/>
              <a:pPr/>
              <a:t>10/10/2023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A2F382-FDEF-4EB8-B652-D5554A2132B9}" type="datetimeFigureOut">
              <a:rPr lang="en-US" smtClean="0"/>
              <a:pPr/>
              <a:t>10/10/2023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684" y="1237827"/>
            <a:ext cx="13236577" cy="5267960"/>
          </a:xfrm>
        </p:spPr>
        <p:txBody>
          <a:bodyPr anchor="b"/>
          <a:lstStyle>
            <a:lvl1pPr algn="l">
              <a:defRPr sz="9000" b="1"/>
            </a:lvl1pPr>
          </a:lstStyle>
          <a:p>
            <a:r>
              <a:rPr lang="en-US"/>
              <a:t>Click to edit Master title style</a:t>
            </a:r>
          </a:p>
        </p:txBody>
      </p:sp>
      <p:sp>
        <p:nvSpPr>
          <p:cNvPr id="3" name="Content Placeholder 2"/>
          <p:cNvSpPr>
            <a:spLocks noGrp="1"/>
          </p:cNvSpPr>
          <p:nvPr>
            <p:ph idx="1"/>
          </p:nvPr>
        </p:nvSpPr>
        <p:spPr>
          <a:xfrm>
            <a:off x="15730220" y="1237828"/>
            <a:ext cx="22491700" cy="26534113"/>
          </a:xfrm>
        </p:spPr>
        <p:txBody>
          <a:bodyPr/>
          <a:lstStyle>
            <a:lvl1pPr>
              <a:defRPr sz="14300"/>
            </a:lvl1pPr>
            <a:lvl2pPr>
              <a:defRPr sz="12400"/>
            </a:lvl2pPr>
            <a:lvl3pPr>
              <a:defRPr sz="10700"/>
            </a:lvl3pPr>
            <a:lvl4pPr>
              <a:defRPr sz="9000"/>
            </a:lvl4pPr>
            <a:lvl5pPr>
              <a:defRPr sz="9000"/>
            </a:lvl5pPr>
            <a:lvl6pPr>
              <a:defRPr sz="9000"/>
            </a:lvl6pPr>
            <a:lvl7pPr>
              <a:defRPr sz="9000"/>
            </a:lvl7pPr>
            <a:lvl8pPr>
              <a:defRPr sz="9000"/>
            </a:lvl8pPr>
            <a:lvl9pPr>
              <a:defRPr sz="9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011684" y="6505788"/>
            <a:ext cx="13236577" cy="21266153"/>
          </a:xfrm>
        </p:spPr>
        <p:txBody>
          <a:bodyPr/>
          <a:lstStyle>
            <a:lvl1pPr marL="0" indent="0">
              <a:buNone/>
              <a:defRPr sz="6200"/>
            </a:lvl1pPr>
            <a:lvl2pPr marL="2037734" indent="0">
              <a:buNone/>
              <a:defRPr sz="5300"/>
            </a:lvl2pPr>
            <a:lvl3pPr marL="4075467" indent="0">
              <a:buNone/>
              <a:defRPr sz="4500"/>
            </a:lvl3pPr>
            <a:lvl4pPr marL="6113201" indent="0">
              <a:buNone/>
              <a:defRPr sz="4000"/>
            </a:lvl4pPr>
            <a:lvl5pPr marL="8150934" indent="0">
              <a:buNone/>
              <a:defRPr sz="4000"/>
            </a:lvl5pPr>
            <a:lvl6pPr marL="10188668" indent="0">
              <a:buNone/>
              <a:defRPr sz="4000"/>
            </a:lvl6pPr>
            <a:lvl7pPr marL="12226401" indent="0">
              <a:buNone/>
              <a:defRPr sz="4000"/>
            </a:lvl7pPr>
            <a:lvl8pPr marL="14264135" indent="0">
              <a:buNone/>
              <a:defRPr sz="4000"/>
            </a:lvl8pPr>
            <a:lvl9pPr marL="16301868"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0BA2F382-FDEF-4EB8-B652-D5554A2132B9}" type="datetimeFigureOut">
              <a:rPr lang="en-US" smtClean="0"/>
              <a:pPr/>
              <a:t>10/10/2023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6067" y="21762720"/>
            <a:ext cx="24140160" cy="2569213"/>
          </a:xfrm>
        </p:spPr>
        <p:txBody>
          <a:bodyPr anchor="b"/>
          <a:lstStyle>
            <a:lvl1pPr algn="l">
              <a:defRPr sz="9000" b="1"/>
            </a:lvl1pPr>
          </a:lstStyle>
          <a:p>
            <a:r>
              <a:rPr lang="en-US"/>
              <a:t>Click to edit Master title style</a:t>
            </a:r>
          </a:p>
        </p:txBody>
      </p:sp>
      <p:sp>
        <p:nvSpPr>
          <p:cNvPr id="3" name="Picture Placeholder 2"/>
          <p:cNvSpPr>
            <a:spLocks noGrp="1"/>
          </p:cNvSpPr>
          <p:nvPr>
            <p:ph type="pic" idx="1"/>
          </p:nvPr>
        </p:nvSpPr>
        <p:spPr>
          <a:xfrm>
            <a:off x="7886067" y="2777913"/>
            <a:ext cx="24140160" cy="18653760"/>
          </a:xfrm>
        </p:spPr>
        <p:txBody>
          <a:bodyPr/>
          <a:lstStyle>
            <a:lvl1pPr marL="0" indent="0">
              <a:buNone/>
              <a:defRPr sz="14300"/>
            </a:lvl1pPr>
            <a:lvl2pPr marL="2037734" indent="0">
              <a:buNone/>
              <a:defRPr sz="12400"/>
            </a:lvl2pPr>
            <a:lvl3pPr marL="4075467" indent="0">
              <a:buNone/>
              <a:defRPr sz="10700"/>
            </a:lvl3pPr>
            <a:lvl4pPr marL="6113201" indent="0">
              <a:buNone/>
              <a:defRPr sz="9000"/>
            </a:lvl4pPr>
            <a:lvl5pPr marL="8150934" indent="0">
              <a:buNone/>
              <a:defRPr sz="9000"/>
            </a:lvl5pPr>
            <a:lvl6pPr marL="10188668" indent="0">
              <a:buNone/>
              <a:defRPr sz="9000"/>
            </a:lvl6pPr>
            <a:lvl7pPr marL="12226401" indent="0">
              <a:buNone/>
              <a:defRPr sz="9000"/>
            </a:lvl7pPr>
            <a:lvl8pPr marL="14264135" indent="0">
              <a:buNone/>
              <a:defRPr sz="9000"/>
            </a:lvl8pPr>
            <a:lvl9pPr marL="16301868" indent="0">
              <a:buNone/>
              <a:defRPr sz="9000"/>
            </a:lvl9pPr>
          </a:lstStyle>
          <a:p>
            <a:endParaRPr lang="en-US"/>
          </a:p>
        </p:txBody>
      </p:sp>
      <p:sp>
        <p:nvSpPr>
          <p:cNvPr id="4" name="Text Placeholder 3"/>
          <p:cNvSpPr>
            <a:spLocks noGrp="1"/>
          </p:cNvSpPr>
          <p:nvPr>
            <p:ph type="body" sz="half" idx="2"/>
          </p:nvPr>
        </p:nvSpPr>
        <p:spPr>
          <a:xfrm>
            <a:off x="7886067" y="24331933"/>
            <a:ext cx="24140160" cy="3648707"/>
          </a:xfrm>
        </p:spPr>
        <p:txBody>
          <a:bodyPr/>
          <a:lstStyle>
            <a:lvl1pPr marL="0" indent="0">
              <a:buNone/>
              <a:defRPr sz="6200"/>
            </a:lvl1pPr>
            <a:lvl2pPr marL="2037734" indent="0">
              <a:buNone/>
              <a:defRPr sz="5300"/>
            </a:lvl2pPr>
            <a:lvl3pPr marL="4075467" indent="0">
              <a:buNone/>
              <a:defRPr sz="4500"/>
            </a:lvl3pPr>
            <a:lvl4pPr marL="6113201" indent="0">
              <a:buNone/>
              <a:defRPr sz="4000"/>
            </a:lvl4pPr>
            <a:lvl5pPr marL="8150934" indent="0">
              <a:buNone/>
              <a:defRPr sz="4000"/>
            </a:lvl5pPr>
            <a:lvl6pPr marL="10188668" indent="0">
              <a:buNone/>
              <a:defRPr sz="4000"/>
            </a:lvl6pPr>
            <a:lvl7pPr marL="12226401" indent="0">
              <a:buNone/>
              <a:defRPr sz="4000"/>
            </a:lvl7pPr>
            <a:lvl8pPr marL="14264135" indent="0">
              <a:buNone/>
              <a:defRPr sz="4000"/>
            </a:lvl8pPr>
            <a:lvl9pPr marL="16301868"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0BA2F382-FDEF-4EB8-B652-D5554A2132B9}" type="datetimeFigureOut">
              <a:rPr lang="en-US" smtClean="0"/>
              <a:pPr/>
              <a:t>10/10/2023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A4E88E-F71B-45B7-849E-D8E46ECDDAB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1680" y="1245026"/>
            <a:ext cx="36210240" cy="5181600"/>
          </a:xfrm>
          <a:prstGeom prst="rect">
            <a:avLst/>
          </a:prstGeom>
        </p:spPr>
        <p:txBody>
          <a:bodyPr vert="horz" lIns="407546" tIns="203773" rIns="407546" bIns="203773" rtlCol="0" anchor="ctr">
            <a:normAutofit/>
          </a:bodyPr>
          <a:lstStyle/>
          <a:p>
            <a:r>
              <a:rPr lang="en-US"/>
              <a:t>Click to edit Master title style</a:t>
            </a:r>
          </a:p>
        </p:txBody>
      </p:sp>
      <p:sp>
        <p:nvSpPr>
          <p:cNvPr id="3" name="Text Placeholder 2"/>
          <p:cNvSpPr>
            <a:spLocks noGrp="1"/>
          </p:cNvSpPr>
          <p:nvPr>
            <p:ph type="body" idx="1"/>
          </p:nvPr>
        </p:nvSpPr>
        <p:spPr>
          <a:xfrm>
            <a:off x="2011680" y="7254241"/>
            <a:ext cx="36210240" cy="20517700"/>
          </a:xfrm>
          <a:prstGeom prst="rect">
            <a:avLst/>
          </a:prstGeom>
        </p:spPr>
        <p:txBody>
          <a:bodyPr vert="horz" lIns="407546" tIns="203773" rIns="407546" bIns="203773"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011680" y="28815456"/>
            <a:ext cx="9387840" cy="1655233"/>
          </a:xfrm>
          <a:prstGeom prst="rect">
            <a:avLst/>
          </a:prstGeom>
        </p:spPr>
        <p:txBody>
          <a:bodyPr vert="horz" lIns="407546" tIns="203773" rIns="407546" bIns="203773" rtlCol="0" anchor="ctr"/>
          <a:lstStyle>
            <a:lvl1pPr algn="l">
              <a:defRPr sz="5300">
                <a:solidFill>
                  <a:schemeClr val="tx1">
                    <a:tint val="75000"/>
                  </a:schemeClr>
                </a:solidFill>
              </a:defRPr>
            </a:lvl1pPr>
          </a:lstStyle>
          <a:p>
            <a:fld id="{0BA2F382-FDEF-4EB8-B652-D5554A2132B9}" type="datetimeFigureOut">
              <a:rPr lang="en-US" smtClean="0"/>
              <a:pPr/>
              <a:t>10/10/2023</a:t>
            </a:fld>
            <a:endParaRPr lang="en-US"/>
          </a:p>
        </p:txBody>
      </p:sp>
      <p:sp>
        <p:nvSpPr>
          <p:cNvPr id="5" name="Footer Placeholder 4"/>
          <p:cNvSpPr>
            <a:spLocks noGrp="1"/>
          </p:cNvSpPr>
          <p:nvPr>
            <p:ph type="ftr" sz="quarter" idx="3"/>
          </p:nvPr>
        </p:nvSpPr>
        <p:spPr>
          <a:xfrm>
            <a:off x="13746480" y="28815456"/>
            <a:ext cx="12740640" cy="1655233"/>
          </a:xfrm>
          <a:prstGeom prst="rect">
            <a:avLst/>
          </a:prstGeom>
        </p:spPr>
        <p:txBody>
          <a:bodyPr vert="horz" lIns="407546" tIns="203773" rIns="407546" bIns="203773" rtlCol="0" anchor="ctr"/>
          <a:lstStyle>
            <a:lvl1pPr algn="ctr">
              <a:defRPr sz="5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834080" y="28815456"/>
            <a:ext cx="9387840" cy="1655233"/>
          </a:xfrm>
          <a:prstGeom prst="rect">
            <a:avLst/>
          </a:prstGeom>
        </p:spPr>
        <p:txBody>
          <a:bodyPr vert="horz" lIns="407546" tIns="203773" rIns="407546" bIns="203773" rtlCol="0" anchor="ctr"/>
          <a:lstStyle>
            <a:lvl1pPr algn="r">
              <a:defRPr sz="5300">
                <a:solidFill>
                  <a:schemeClr val="tx1">
                    <a:tint val="75000"/>
                  </a:schemeClr>
                </a:solidFill>
              </a:defRPr>
            </a:lvl1pPr>
          </a:lstStyle>
          <a:p>
            <a:fld id="{4DA4E88E-F71B-45B7-849E-D8E46ECDDAB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4075467" rtl="0" eaLnBrk="1" latinLnBrk="0" hangingPunct="1">
        <a:spcBef>
          <a:spcPct val="0"/>
        </a:spcBef>
        <a:buNone/>
        <a:defRPr sz="19600" kern="1200">
          <a:solidFill>
            <a:schemeClr val="tx1"/>
          </a:solidFill>
          <a:latin typeface="+mj-lt"/>
          <a:ea typeface="+mj-ea"/>
          <a:cs typeface="+mj-cs"/>
        </a:defRPr>
      </a:lvl1pPr>
    </p:titleStyle>
    <p:bodyStyle>
      <a:lvl1pPr marL="1528301" indent="-1528301" algn="l" defTabSz="4075467" rtl="0" eaLnBrk="1" latinLnBrk="0" hangingPunct="1">
        <a:spcBef>
          <a:spcPct val="20000"/>
        </a:spcBef>
        <a:buFont typeface="Arial" pitchFamily="34" charset="0"/>
        <a:buChar char="•"/>
        <a:defRPr sz="14300" kern="1200">
          <a:solidFill>
            <a:schemeClr val="tx1"/>
          </a:solidFill>
          <a:latin typeface="+mn-lt"/>
          <a:ea typeface="+mn-ea"/>
          <a:cs typeface="+mn-cs"/>
        </a:defRPr>
      </a:lvl1pPr>
      <a:lvl2pPr marL="3311317" indent="-1273584" algn="l" defTabSz="4075467" rtl="0" eaLnBrk="1" latinLnBrk="0" hangingPunct="1">
        <a:spcBef>
          <a:spcPct val="20000"/>
        </a:spcBef>
        <a:buFont typeface="Arial" pitchFamily="34" charset="0"/>
        <a:buChar char="–"/>
        <a:defRPr sz="12400" kern="1200">
          <a:solidFill>
            <a:schemeClr val="tx1"/>
          </a:solidFill>
          <a:latin typeface="+mn-lt"/>
          <a:ea typeface="+mn-ea"/>
          <a:cs typeface="+mn-cs"/>
        </a:defRPr>
      </a:lvl2pPr>
      <a:lvl3pPr marL="5094334" indent="-1018867" algn="l" defTabSz="4075467" rtl="0" eaLnBrk="1" latinLnBrk="0" hangingPunct="1">
        <a:spcBef>
          <a:spcPct val="20000"/>
        </a:spcBef>
        <a:buFont typeface="Arial" pitchFamily="34" charset="0"/>
        <a:buChar char="•"/>
        <a:defRPr sz="10700" kern="1200">
          <a:solidFill>
            <a:schemeClr val="tx1"/>
          </a:solidFill>
          <a:latin typeface="+mn-lt"/>
          <a:ea typeface="+mn-ea"/>
          <a:cs typeface="+mn-cs"/>
        </a:defRPr>
      </a:lvl3pPr>
      <a:lvl4pPr marL="7132067"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4pPr>
      <a:lvl5pPr marL="9169801"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5pPr>
      <a:lvl6pPr marL="11207534"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6pPr>
      <a:lvl7pPr marL="13245268"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7pPr>
      <a:lvl8pPr marL="15283001"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8pPr>
      <a:lvl9pPr marL="17320735" indent="-1018867" algn="l" defTabSz="4075467" rtl="0" eaLnBrk="1" latinLnBrk="0" hangingPunct="1">
        <a:spcBef>
          <a:spcPct val="20000"/>
        </a:spcBef>
        <a:buFont typeface="Arial" pitchFamily="34" charset="0"/>
        <a:buChar char="•"/>
        <a:defRPr sz="9000" kern="1200">
          <a:solidFill>
            <a:schemeClr val="tx1"/>
          </a:solidFill>
          <a:latin typeface="+mn-lt"/>
          <a:ea typeface="+mn-ea"/>
          <a:cs typeface="+mn-cs"/>
        </a:defRPr>
      </a:lvl9pPr>
    </p:bodyStyle>
    <p:otherStyle>
      <a:defPPr>
        <a:defRPr lang="en-US"/>
      </a:defPPr>
      <a:lvl1pPr marL="0" algn="l" defTabSz="4075467" rtl="0" eaLnBrk="1" latinLnBrk="0" hangingPunct="1">
        <a:defRPr sz="8100" kern="1200">
          <a:solidFill>
            <a:schemeClr val="tx1"/>
          </a:solidFill>
          <a:latin typeface="+mn-lt"/>
          <a:ea typeface="+mn-ea"/>
          <a:cs typeface="+mn-cs"/>
        </a:defRPr>
      </a:lvl1pPr>
      <a:lvl2pPr marL="2037734" algn="l" defTabSz="4075467" rtl="0" eaLnBrk="1" latinLnBrk="0" hangingPunct="1">
        <a:defRPr sz="8100" kern="1200">
          <a:solidFill>
            <a:schemeClr val="tx1"/>
          </a:solidFill>
          <a:latin typeface="+mn-lt"/>
          <a:ea typeface="+mn-ea"/>
          <a:cs typeface="+mn-cs"/>
        </a:defRPr>
      </a:lvl2pPr>
      <a:lvl3pPr marL="4075467" algn="l" defTabSz="4075467" rtl="0" eaLnBrk="1" latinLnBrk="0" hangingPunct="1">
        <a:defRPr sz="8100" kern="1200">
          <a:solidFill>
            <a:schemeClr val="tx1"/>
          </a:solidFill>
          <a:latin typeface="+mn-lt"/>
          <a:ea typeface="+mn-ea"/>
          <a:cs typeface="+mn-cs"/>
        </a:defRPr>
      </a:lvl3pPr>
      <a:lvl4pPr marL="6113201" algn="l" defTabSz="4075467" rtl="0" eaLnBrk="1" latinLnBrk="0" hangingPunct="1">
        <a:defRPr sz="8100" kern="1200">
          <a:solidFill>
            <a:schemeClr val="tx1"/>
          </a:solidFill>
          <a:latin typeface="+mn-lt"/>
          <a:ea typeface="+mn-ea"/>
          <a:cs typeface="+mn-cs"/>
        </a:defRPr>
      </a:lvl4pPr>
      <a:lvl5pPr marL="8150934" algn="l" defTabSz="4075467" rtl="0" eaLnBrk="1" latinLnBrk="0" hangingPunct="1">
        <a:defRPr sz="8100" kern="1200">
          <a:solidFill>
            <a:schemeClr val="tx1"/>
          </a:solidFill>
          <a:latin typeface="+mn-lt"/>
          <a:ea typeface="+mn-ea"/>
          <a:cs typeface="+mn-cs"/>
        </a:defRPr>
      </a:lvl5pPr>
      <a:lvl6pPr marL="10188668" algn="l" defTabSz="4075467" rtl="0" eaLnBrk="1" latinLnBrk="0" hangingPunct="1">
        <a:defRPr sz="8100" kern="1200">
          <a:solidFill>
            <a:schemeClr val="tx1"/>
          </a:solidFill>
          <a:latin typeface="+mn-lt"/>
          <a:ea typeface="+mn-ea"/>
          <a:cs typeface="+mn-cs"/>
        </a:defRPr>
      </a:lvl6pPr>
      <a:lvl7pPr marL="12226401" algn="l" defTabSz="4075467" rtl="0" eaLnBrk="1" latinLnBrk="0" hangingPunct="1">
        <a:defRPr sz="8100" kern="1200">
          <a:solidFill>
            <a:schemeClr val="tx1"/>
          </a:solidFill>
          <a:latin typeface="+mn-lt"/>
          <a:ea typeface="+mn-ea"/>
          <a:cs typeface="+mn-cs"/>
        </a:defRPr>
      </a:lvl7pPr>
      <a:lvl8pPr marL="14264135" algn="l" defTabSz="4075467" rtl="0" eaLnBrk="1" latinLnBrk="0" hangingPunct="1">
        <a:defRPr sz="8100" kern="1200">
          <a:solidFill>
            <a:schemeClr val="tx1"/>
          </a:solidFill>
          <a:latin typeface="+mn-lt"/>
          <a:ea typeface="+mn-ea"/>
          <a:cs typeface="+mn-cs"/>
        </a:defRPr>
      </a:lvl8pPr>
      <a:lvl9pPr marL="16301868" algn="l" defTabSz="4075467" rtl="0" eaLnBrk="1" latinLnBrk="0" hangingPunct="1">
        <a:defRPr sz="8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emf"/><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13" name="TextBox 12"/>
          <p:cNvSpPr txBox="1"/>
          <p:nvPr/>
        </p:nvSpPr>
        <p:spPr>
          <a:xfrm>
            <a:off x="1143000" y="1269140"/>
            <a:ext cx="29075079" cy="2087747"/>
          </a:xfrm>
          <a:prstGeom prst="rect">
            <a:avLst/>
          </a:prstGeom>
          <a:noFill/>
          <a:ln>
            <a:solidFill>
              <a:schemeClr val="tx1"/>
            </a:solidFill>
          </a:ln>
        </p:spPr>
        <p:txBody>
          <a:bodyPr wrap="square" lIns="132076" tIns="66038" rIns="132076" bIns="66038" rtlCol="0">
            <a:spAutoFit/>
          </a:bodyPr>
          <a:lstStyle/>
          <a:p>
            <a:pPr algn="ctr"/>
            <a:r>
              <a:rPr lang="en-US" sz="12700"/>
              <a:t>AI-enhanced Smart Physical Rehabilitation</a:t>
            </a:r>
            <a:endParaRPr lang="en-US" sz="12700" dirty="0"/>
          </a:p>
        </p:txBody>
      </p:sp>
      <p:sp>
        <p:nvSpPr>
          <p:cNvPr id="14" name="TextBox 13"/>
          <p:cNvSpPr txBox="1"/>
          <p:nvPr/>
        </p:nvSpPr>
        <p:spPr>
          <a:xfrm>
            <a:off x="1143000" y="6153150"/>
            <a:ext cx="38196520" cy="23816772"/>
          </a:xfrm>
          <a:prstGeom prst="rect">
            <a:avLst/>
          </a:prstGeom>
          <a:noFill/>
          <a:ln>
            <a:solidFill>
              <a:schemeClr val="tx1"/>
            </a:solidFill>
          </a:ln>
        </p:spPr>
        <p:txBody>
          <a:bodyPr wrap="square" lIns="132076" tIns="66038" rIns="132076" bIns="66038"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a:t>
            </a:r>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92378" y="2425213"/>
            <a:ext cx="7550067" cy="2070587"/>
          </a:xfrm>
          <a:prstGeom prst="rect">
            <a:avLst/>
          </a:prstGeom>
        </p:spPr>
      </p:pic>
      <p:sp>
        <p:nvSpPr>
          <p:cNvPr id="2" name="TextBox 1">
            <a:extLst>
              <a:ext uri="{FF2B5EF4-FFF2-40B4-BE49-F238E27FC236}">
                <a16:creationId xmlns:a16="http://schemas.microsoft.com/office/drawing/2014/main" id="{4B22B021-BC2B-BF23-4A6A-072292EB9481}"/>
              </a:ext>
            </a:extLst>
          </p:cNvPr>
          <p:cNvSpPr txBox="1"/>
          <p:nvPr/>
        </p:nvSpPr>
        <p:spPr>
          <a:xfrm>
            <a:off x="11125200" y="3711145"/>
            <a:ext cx="19062399" cy="1487583"/>
          </a:xfrm>
          <a:prstGeom prst="rect">
            <a:avLst/>
          </a:prstGeom>
          <a:noFill/>
          <a:ln>
            <a:solidFill>
              <a:schemeClr val="tx1"/>
            </a:solidFill>
          </a:ln>
        </p:spPr>
        <p:txBody>
          <a:bodyPr wrap="square" lIns="132076" tIns="66038" rIns="132076" bIns="66038" rtlCol="0">
            <a:spAutoFit/>
          </a:bodyPr>
          <a:lstStyle/>
          <a:p>
            <a:pPr algn="ctr"/>
            <a:r>
              <a:rPr lang="en-US" sz="8800" dirty="0"/>
              <a:t>Xian Gao, Molly Meadows, Noah </a:t>
            </a:r>
            <a:r>
              <a:rPr lang="en-US" sz="8800" dirty="0" err="1"/>
              <a:t>Rieth</a:t>
            </a:r>
            <a:endParaRPr lang="en-US" sz="8800" dirty="0"/>
          </a:p>
        </p:txBody>
      </p:sp>
      <p:sp>
        <p:nvSpPr>
          <p:cNvPr id="3" name="TextBox 2">
            <a:extLst>
              <a:ext uri="{FF2B5EF4-FFF2-40B4-BE49-F238E27FC236}">
                <a16:creationId xmlns:a16="http://schemas.microsoft.com/office/drawing/2014/main" id="{1EA5BD29-1A70-E1E1-D922-29AA74324C93}"/>
              </a:ext>
            </a:extLst>
          </p:cNvPr>
          <p:cNvSpPr txBox="1"/>
          <p:nvPr/>
        </p:nvSpPr>
        <p:spPr>
          <a:xfrm>
            <a:off x="1524000" y="6705600"/>
            <a:ext cx="17449800" cy="12695783"/>
          </a:xfrm>
          <a:prstGeom prst="rect">
            <a:avLst/>
          </a:prstGeom>
          <a:noFill/>
        </p:spPr>
        <p:txBody>
          <a:bodyPr wrap="square" rtlCol="0">
            <a:spAutoFit/>
          </a:bodyPr>
          <a:lstStyle/>
          <a:p>
            <a:r>
              <a:rPr lang="en-US" u="sng" dirty="0"/>
              <a:t>Value Proposition</a:t>
            </a:r>
          </a:p>
          <a:p>
            <a:endParaRPr lang="en-US" u="sng" dirty="0"/>
          </a:p>
          <a:p>
            <a:pPr marL="1143000" indent="-1143000">
              <a:buFont typeface="Arial" panose="020B0604020202020204" pitchFamily="34" charset="0"/>
              <a:buChar char="•"/>
            </a:pPr>
            <a:r>
              <a:rPr lang="en-US" sz="7200" dirty="0"/>
              <a:t>Injury is prolonged due to improper completion of physical therapy exercises</a:t>
            </a:r>
          </a:p>
          <a:p>
            <a:pPr marL="1143000" indent="-1143000">
              <a:buFont typeface="Arial" panose="020B0604020202020204" pitchFamily="34" charset="0"/>
              <a:buChar char="•"/>
            </a:pPr>
            <a:r>
              <a:rPr lang="en-US" sz="7200" dirty="0"/>
              <a:t>Instead of paying extra money to see a physical therapist weekly:</a:t>
            </a:r>
          </a:p>
          <a:p>
            <a:pPr marL="3180734" lvl="1" indent="-1143000">
              <a:buFont typeface="Arial" panose="020B0604020202020204" pitchFamily="34" charset="0"/>
              <a:buChar char="•"/>
            </a:pPr>
            <a:r>
              <a:rPr lang="en-US" sz="7200" dirty="0"/>
              <a:t>We will attempt to create a model that gives feedback which includes:</a:t>
            </a:r>
          </a:p>
          <a:p>
            <a:pPr marL="5218467" lvl="2" indent="-1143000">
              <a:buFont typeface="Arial" panose="020B0604020202020204" pitchFamily="34" charset="0"/>
              <a:buChar char="•"/>
            </a:pPr>
            <a:r>
              <a:rPr lang="en-US" sz="7200" dirty="0"/>
              <a:t>How accurate</a:t>
            </a:r>
          </a:p>
          <a:p>
            <a:pPr marL="5218467" lvl="2" indent="-1143000">
              <a:buFont typeface="Arial" panose="020B0604020202020204" pitchFamily="34" charset="0"/>
              <a:buChar char="•"/>
            </a:pPr>
            <a:r>
              <a:rPr lang="en-US" sz="7200" dirty="0"/>
              <a:t>How you can improve</a:t>
            </a:r>
          </a:p>
          <a:p>
            <a:endParaRPr lang="en-US" u="sng" dirty="0"/>
          </a:p>
        </p:txBody>
      </p:sp>
      <p:sp>
        <p:nvSpPr>
          <p:cNvPr id="4" name="TextBox 3">
            <a:extLst>
              <a:ext uri="{FF2B5EF4-FFF2-40B4-BE49-F238E27FC236}">
                <a16:creationId xmlns:a16="http://schemas.microsoft.com/office/drawing/2014/main" id="{2BD3AD6E-7264-9589-02D7-5DE76518B6AD}"/>
              </a:ext>
            </a:extLst>
          </p:cNvPr>
          <p:cNvSpPr txBox="1"/>
          <p:nvPr/>
        </p:nvSpPr>
        <p:spPr>
          <a:xfrm>
            <a:off x="20226020" y="6690360"/>
            <a:ext cx="18592800" cy="9464129"/>
          </a:xfrm>
          <a:prstGeom prst="rect">
            <a:avLst/>
          </a:prstGeom>
          <a:noFill/>
        </p:spPr>
        <p:txBody>
          <a:bodyPr wrap="square" rtlCol="0">
            <a:spAutoFit/>
          </a:bodyPr>
          <a:lstStyle/>
          <a:p>
            <a:r>
              <a:rPr lang="en-US" u="sng" dirty="0"/>
              <a:t>Current Objectives</a:t>
            </a:r>
          </a:p>
          <a:p>
            <a:endParaRPr lang="en-US" sz="8000" dirty="0"/>
          </a:p>
          <a:p>
            <a:r>
              <a:rPr lang="en-US" sz="8000" dirty="0"/>
              <a:t>Extract skeletal data from pictures and videos using existing python libraries:</a:t>
            </a:r>
          </a:p>
          <a:p>
            <a:pPr marL="1143000" indent="-1143000">
              <a:buFont typeface="Arial" panose="020B0604020202020204" pitchFamily="34" charset="0"/>
              <a:buChar char="•"/>
            </a:pPr>
            <a:r>
              <a:rPr lang="en-US" sz="7200" dirty="0"/>
              <a:t>PoseFormerV2</a:t>
            </a:r>
          </a:p>
          <a:p>
            <a:pPr marL="1143000" indent="-1143000">
              <a:buFont typeface="Arial" panose="020B0604020202020204" pitchFamily="34" charset="0"/>
              <a:buChar char="•"/>
            </a:pPr>
            <a:r>
              <a:rPr lang="en-US" sz="7200" dirty="0" err="1"/>
              <a:t>BlasePose</a:t>
            </a:r>
            <a:endParaRPr lang="en-US" sz="7200" dirty="0"/>
          </a:p>
          <a:p>
            <a:pPr marL="1143000" indent="-1143000">
              <a:buFont typeface="Arial" panose="020B0604020202020204" pitchFamily="34" charset="0"/>
              <a:buChar char="•"/>
            </a:pPr>
            <a:r>
              <a:rPr lang="en-US" sz="7200" dirty="0"/>
              <a:t>VideoPose3D</a:t>
            </a:r>
          </a:p>
          <a:p>
            <a:pPr marL="1143000" indent="-1143000">
              <a:buFont typeface="Arial" panose="020B0604020202020204" pitchFamily="34" charset="0"/>
              <a:buChar char="•"/>
            </a:pPr>
            <a:r>
              <a:rPr lang="en-US" sz="7200" dirty="0" err="1"/>
              <a:t>OpenPose</a:t>
            </a:r>
            <a:endParaRPr lang="en-US" sz="7200" dirty="0"/>
          </a:p>
        </p:txBody>
      </p:sp>
      <p:sp>
        <p:nvSpPr>
          <p:cNvPr id="5" name="TextBox 4">
            <a:extLst>
              <a:ext uri="{FF2B5EF4-FFF2-40B4-BE49-F238E27FC236}">
                <a16:creationId xmlns:a16="http://schemas.microsoft.com/office/drawing/2014/main" id="{FFBF9C79-5672-00B7-CB54-53E9371B698F}"/>
              </a:ext>
            </a:extLst>
          </p:cNvPr>
          <p:cNvSpPr txBox="1"/>
          <p:nvPr/>
        </p:nvSpPr>
        <p:spPr>
          <a:xfrm>
            <a:off x="20241260" y="18044160"/>
            <a:ext cx="18592800" cy="11353800"/>
          </a:xfrm>
          <a:prstGeom prst="rect">
            <a:avLst/>
          </a:prstGeom>
          <a:noFill/>
        </p:spPr>
        <p:txBody>
          <a:bodyPr wrap="square" rtlCol="0">
            <a:spAutoFit/>
          </a:bodyPr>
          <a:lstStyle/>
          <a:p>
            <a:endParaRPr lang="en-US" dirty="0"/>
          </a:p>
        </p:txBody>
      </p:sp>
      <p:sp>
        <p:nvSpPr>
          <p:cNvPr id="6" name="TextBox 5">
            <a:extLst>
              <a:ext uri="{FF2B5EF4-FFF2-40B4-BE49-F238E27FC236}">
                <a16:creationId xmlns:a16="http://schemas.microsoft.com/office/drawing/2014/main" id="{5640A46A-7F6B-0259-30C9-458E657FA75E}"/>
              </a:ext>
            </a:extLst>
          </p:cNvPr>
          <p:cNvSpPr txBox="1"/>
          <p:nvPr/>
        </p:nvSpPr>
        <p:spPr>
          <a:xfrm>
            <a:off x="1384300" y="17734337"/>
            <a:ext cx="17574259" cy="11353800"/>
          </a:xfrm>
          <a:prstGeom prst="rect">
            <a:avLst/>
          </a:prstGeom>
          <a:noFill/>
        </p:spPr>
        <p:txBody>
          <a:bodyPr wrap="square" rtlCol="0">
            <a:spAutoFit/>
          </a:bodyPr>
          <a:lstStyle/>
          <a:p>
            <a:endParaRPr lang="en-US" dirty="0"/>
          </a:p>
        </p:txBody>
      </p:sp>
      <p:pic>
        <p:nvPicPr>
          <p:cNvPr id="1030" name="Picture 6" descr="dance_1">
            <a:extLst>
              <a:ext uri="{FF2B5EF4-FFF2-40B4-BE49-F238E27FC236}">
                <a16:creationId xmlns:a16="http://schemas.microsoft.com/office/drawing/2014/main" id="{F3E0CF60-6F6E-B850-8E36-AD2CD040D0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92341" y="18582754"/>
            <a:ext cx="18592800" cy="10307092"/>
          </a:xfrm>
          <a:prstGeom prst="rect">
            <a:avLst/>
          </a:prstGeom>
          <a:noFill/>
          <a:extLst>
            <a:ext uri="{909E8E84-426E-40DD-AFC4-6F175D3DCCD1}">
              <a14:hiddenFill xmlns:a14="http://schemas.microsoft.com/office/drawing/2010/main">
                <a:solidFill>
                  <a:srgbClr val="FFFFFF"/>
                </a:solidFill>
              </a14:hiddenFill>
            </a:ext>
          </a:extLst>
        </p:spPr>
      </p:pic>
      <p:pic>
        <p:nvPicPr>
          <p:cNvPr id="8" name="图片 14">
            <a:extLst>
              <a:ext uri="{FF2B5EF4-FFF2-40B4-BE49-F238E27FC236}">
                <a16:creationId xmlns:a16="http://schemas.microsoft.com/office/drawing/2014/main" id="{2E6E281E-6D29-7F3E-E60F-2991CA701C56}"/>
              </a:ext>
            </a:extLst>
          </p:cNvPr>
          <p:cNvPicPr>
            <a:picLocks noChangeAspect="1"/>
          </p:cNvPicPr>
          <p:nvPr/>
        </p:nvPicPr>
        <p:blipFill>
          <a:blip r:embed="rId4"/>
          <a:stretch>
            <a:fillRect/>
          </a:stretch>
        </p:blipFill>
        <p:spPr>
          <a:xfrm>
            <a:off x="1275081" y="18704115"/>
            <a:ext cx="15783386" cy="9629009"/>
          </a:xfrm>
          <a:prstGeom prst="rect">
            <a:avLst/>
          </a:prstGeom>
        </p:spPr>
      </p:pic>
      <p:pic>
        <p:nvPicPr>
          <p:cNvPr id="7" name="图片 16">
            <a:extLst>
              <a:ext uri="{FF2B5EF4-FFF2-40B4-BE49-F238E27FC236}">
                <a16:creationId xmlns:a16="http://schemas.microsoft.com/office/drawing/2014/main" id="{8855021C-DB66-C55F-437D-CEB96642BECF}"/>
              </a:ext>
            </a:extLst>
          </p:cNvPr>
          <p:cNvPicPr>
            <a:picLocks noChangeAspect="1"/>
          </p:cNvPicPr>
          <p:nvPr/>
        </p:nvPicPr>
        <p:blipFill>
          <a:blip r:embed="rId5"/>
          <a:stretch>
            <a:fillRect/>
          </a:stretch>
        </p:blipFill>
        <p:spPr>
          <a:xfrm>
            <a:off x="9341222" y="18582754"/>
            <a:ext cx="9757037" cy="9656966"/>
          </a:xfrm>
          <a:prstGeom prst="rect">
            <a:avLst/>
          </a:prstGeom>
        </p:spPr>
      </p:pic>
      <p:sp>
        <p:nvSpPr>
          <p:cNvPr id="9" name="TextBox 8">
            <a:extLst>
              <a:ext uri="{FF2B5EF4-FFF2-40B4-BE49-F238E27FC236}">
                <a16:creationId xmlns:a16="http://schemas.microsoft.com/office/drawing/2014/main" id="{BB7C3B74-D729-25B1-565D-53E55116DCCB}"/>
              </a:ext>
            </a:extLst>
          </p:cNvPr>
          <p:cNvSpPr txBox="1"/>
          <p:nvPr/>
        </p:nvSpPr>
        <p:spPr>
          <a:xfrm>
            <a:off x="24536400" y="28889846"/>
            <a:ext cx="11658600" cy="1015663"/>
          </a:xfrm>
          <a:prstGeom prst="rect">
            <a:avLst/>
          </a:prstGeom>
          <a:noFill/>
        </p:spPr>
        <p:txBody>
          <a:bodyPr wrap="square" rtlCol="0">
            <a:spAutoFit/>
          </a:bodyPr>
          <a:lstStyle/>
          <a:p>
            <a:r>
              <a:rPr lang="en-US" sz="6000" dirty="0"/>
              <a:t>PoseFormerV2</a:t>
            </a:r>
            <a:endParaRPr lang="en-US" dirty="0"/>
          </a:p>
        </p:txBody>
      </p:sp>
      <p:sp>
        <p:nvSpPr>
          <p:cNvPr id="10" name="TextBox 9">
            <a:extLst>
              <a:ext uri="{FF2B5EF4-FFF2-40B4-BE49-F238E27FC236}">
                <a16:creationId xmlns:a16="http://schemas.microsoft.com/office/drawing/2014/main" id="{100D6EBA-0DBA-90B6-F901-32DCE15AAD60}"/>
              </a:ext>
            </a:extLst>
          </p:cNvPr>
          <p:cNvSpPr txBox="1"/>
          <p:nvPr/>
        </p:nvSpPr>
        <p:spPr>
          <a:xfrm>
            <a:off x="1723389" y="28779714"/>
            <a:ext cx="11658600" cy="1015663"/>
          </a:xfrm>
          <a:prstGeom prst="rect">
            <a:avLst/>
          </a:prstGeom>
          <a:noFill/>
        </p:spPr>
        <p:txBody>
          <a:bodyPr wrap="square" rtlCol="0">
            <a:spAutoFit/>
          </a:bodyPr>
          <a:lstStyle/>
          <a:p>
            <a:r>
              <a:rPr lang="en-US" sz="6000" dirty="0" err="1"/>
              <a:t>BlasePose</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13" name="TextBox 12"/>
          <p:cNvSpPr txBox="1"/>
          <p:nvPr/>
        </p:nvSpPr>
        <p:spPr>
          <a:xfrm>
            <a:off x="1143000" y="1269140"/>
            <a:ext cx="29075079" cy="2087747"/>
          </a:xfrm>
          <a:prstGeom prst="rect">
            <a:avLst/>
          </a:prstGeom>
          <a:noFill/>
          <a:ln>
            <a:solidFill>
              <a:schemeClr val="tx1"/>
            </a:solidFill>
          </a:ln>
        </p:spPr>
        <p:txBody>
          <a:bodyPr wrap="square" lIns="132076" tIns="66038" rIns="132076" bIns="66038" rtlCol="0">
            <a:spAutoFit/>
          </a:bodyPr>
          <a:lstStyle/>
          <a:p>
            <a:pPr marL="0" marR="0" lvl="0" indent="0" algn="ctr" defTabSz="4075467" rtl="0" eaLnBrk="1" fontAlgn="auto" latinLnBrk="0" hangingPunct="1">
              <a:lnSpc>
                <a:spcPct val="100000"/>
              </a:lnSpc>
              <a:spcBef>
                <a:spcPts val="0"/>
              </a:spcBef>
              <a:spcAft>
                <a:spcPts val="0"/>
              </a:spcAft>
              <a:buClrTx/>
              <a:buSzTx/>
              <a:buFontTx/>
              <a:buNone/>
              <a:tabLst/>
              <a:defRPr/>
            </a:pPr>
            <a:r>
              <a:rPr kumimoji="0" lang="en-US" sz="12700" b="0" i="0" u="none" strike="noStrike" kern="1200" cap="none" spc="0" normalizeH="0" baseline="0" noProof="0">
                <a:ln>
                  <a:noFill/>
                </a:ln>
                <a:solidFill>
                  <a:prstClr val="black"/>
                </a:solidFill>
                <a:effectLst/>
                <a:uLnTx/>
                <a:uFillTx/>
                <a:latin typeface="Calibri"/>
                <a:ea typeface="+mn-ea"/>
                <a:cs typeface="+mn-cs"/>
              </a:rPr>
              <a:t>AI-enhanced Smart Physical Rehabilitation</a:t>
            </a:r>
            <a:endParaRPr kumimoji="0" lang="en-US" sz="12700" b="0" i="0" u="none" strike="noStrike" kern="1200" cap="none" spc="0" normalizeH="0" baseline="0" noProof="0" dirty="0">
              <a:ln>
                <a:noFill/>
              </a:ln>
              <a:solidFill>
                <a:prstClr val="black"/>
              </a:solidFill>
              <a:effectLst/>
              <a:uLnTx/>
              <a:uFillTx/>
              <a:latin typeface="Calibri"/>
              <a:ea typeface="+mn-ea"/>
              <a:cs typeface="+mn-cs"/>
            </a:endParaRPr>
          </a:p>
        </p:txBody>
      </p:sp>
      <p:sp>
        <p:nvSpPr>
          <p:cNvPr id="14" name="TextBox 13"/>
          <p:cNvSpPr txBox="1"/>
          <p:nvPr/>
        </p:nvSpPr>
        <p:spPr>
          <a:xfrm>
            <a:off x="616175" y="6705600"/>
            <a:ext cx="38196520" cy="23816772"/>
          </a:xfrm>
          <a:prstGeom prst="rect">
            <a:avLst/>
          </a:prstGeom>
          <a:noFill/>
          <a:ln>
            <a:solidFill>
              <a:schemeClr val="tx1"/>
            </a:solidFill>
          </a:ln>
        </p:spPr>
        <p:txBody>
          <a:bodyPr wrap="square" lIns="132076" tIns="66038" rIns="132076" bIns="66038" rtlCol="0">
            <a:spAutoFit/>
          </a:bodyPr>
          <a:lstStyle/>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r>
              <a:rPr kumimoji="0" lang="en-US" sz="8100" b="0" i="0" u="none" strike="noStrike" kern="1200" cap="none" spc="0" normalizeH="0" baseline="0" noProof="0" dirty="0">
                <a:ln>
                  <a:noFill/>
                </a:ln>
                <a:solidFill>
                  <a:prstClr val="black"/>
                </a:solidFill>
                <a:effectLst/>
                <a:uLnTx/>
                <a:uFillTx/>
                <a:latin typeface="Calibri"/>
                <a:ea typeface="+mn-ea"/>
                <a:cs typeface="+mn-cs"/>
              </a:rPr>
              <a:t> </a:t>
            </a:r>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92378" y="2425213"/>
            <a:ext cx="7550067" cy="2070587"/>
          </a:xfrm>
          <a:prstGeom prst="rect">
            <a:avLst/>
          </a:prstGeom>
        </p:spPr>
      </p:pic>
      <p:sp>
        <p:nvSpPr>
          <p:cNvPr id="2" name="TextBox 1">
            <a:extLst>
              <a:ext uri="{FF2B5EF4-FFF2-40B4-BE49-F238E27FC236}">
                <a16:creationId xmlns:a16="http://schemas.microsoft.com/office/drawing/2014/main" id="{4B22B021-BC2B-BF23-4A6A-072292EB9481}"/>
              </a:ext>
            </a:extLst>
          </p:cNvPr>
          <p:cNvSpPr txBox="1"/>
          <p:nvPr/>
        </p:nvSpPr>
        <p:spPr>
          <a:xfrm>
            <a:off x="11125200" y="3711145"/>
            <a:ext cx="19062399" cy="1487583"/>
          </a:xfrm>
          <a:prstGeom prst="rect">
            <a:avLst/>
          </a:prstGeom>
          <a:noFill/>
          <a:ln>
            <a:solidFill>
              <a:schemeClr val="tx1"/>
            </a:solidFill>
          </a:ln>
        </p:spPr>
        <p:txBody>
          <a:bodyPr wrap="square" lIns="132076" tIns="66038" rIns="132076" bIns="66038" rtlCol="0">
            <a:spAutoFit/>
          </a:bodyPr>
          <a:lstStyle/>
          <a:p>
            <a:pPr marL="0" marR="0" lvl="0" indent="0" algn="ctr" defTabSz="4075467" rtl="0" eaLnBrk="1" fontAlgn="auto" latinLnBrk="0" hangingPunct="1">
              <a:lnSpc>
                <a:spcPct val="100000"/>
              </a:lnSpc>
              <a:spcBef>
                <a:spcPts val="0"/>
              </a:spcBef>
              <a:spcAft>
                <a:spcPts val="0"/>
              </a:spcAft>
              <a:buClrTx/>
              <a:buSzTx/>
              <a:buFontTx/>
              <a:buNone/>
              <a:tabLst/>
              <a:defRPr/>
            </a:pPr>
            <a:r>
              <a:rPr kumimoji="0" lang="en-US" sz="8800" b="0" i="0" u="none" strike="noStrike" kern="1200" cap="none" spc="0" normalizeH="0" baseline="0" noProof="0" dirty="0">
                <a:ln>
                  <a:noFill/>
                </a:ln>
                <a:solidFill>
                  <a:prstClr val="black"/>
                </a:solidFill>
                <a:effectLst/>
                <a:uLnTx/>
                <a:uFillTx/>
                <a:latin typeface="Calibri"/>
                <a:ea typeface="+mn-ea"/>
                <a:cs typeface="+mn-cs"/>
              </a:rPr>
              <a:t>Xian Gao, Molly Meadows, Noah </a:t>
            </a:r>
            <a:r>
              <a:rPr kumimoji="0" lang="en-US" sz="8800" b="0" i="0" u="none" strike="noStrike" kern="1200" cap="none" spc="0" normalizeH="0" baseline="0" noProof="0" dirty="0" err="1">
                <a:ln>
                  <a:noFill/>
                </a:ln>
                <a:solidFill>
                  <a:prstClr val="black"/>
                </a:solidFill>
                <a:effectLst/>
                <a:uLnTx/>
                <a:uFillTx/>
                <a:latin typeface="Calibri"/>
                <a:ea typeface="+mn-ea"/>
                <a:cs typeface="+mn-cs"/>
              </a:rPr>
              <a:t>Rieth</a:t>
            </a:r>
            <a:endParaRPr kumimoji="0" lang="en-US" sz="8800" b="0" i="0" u="none" strike="noStrike" kern="1200" cap="none" spc="0" normalizeH="0" baseline="0" noProof="0" dirty="0">
              <a:ln>
                <a:noFill/>
              </a:ln>
              <a:solidFill>
                <a:prstClr val="black"/>
              </a:solidFill>
              <a:effectLst/>
              <a:uLnTx/>
              <a:uFillTx/>
              <a:latin typeface="Calibri"/>
              <a:ea typeface="+mn-ea"/>
              <a:cs typeface="+mn-cs"/>
            </a:endParaRPr>
          </a:p>
        </p:txBody>
      </p:sp>
      <p:sp>
        <p:nvSpPr>
          <p:cNvPr id="3" name="TextBox 2">
            <a:extLst>
              <a:ext uri="{FF2B5EF4-FFF2-40B4-BE49-F238E27FC236}">
                <a16:creationId xmlns:a16="http://schemas.microsoft.com/office/drawing/2014/main" id="{1EA5BD29-1A70-E1E1-D922-29AA74324C93}"/>
              </a:ext>
            </a:extLst>
          </p:cNvPr>
          <p:cNvSpPr txBox="1"/>
          <p:nvPr/>
        </p:nvSpPr>
        <p:spPr>
          <a:xfrm>
            <a:off x="1524000" y="6705600"/>
            <a:ext cx="24348086" cy="8817799"/>
          </a:xfrm>
          <a:prstGeom prst="rect">
            <a:avLst/>
          </a:prstGeom>
          <a:noFill/>
        </p:spPr>
        <p:txBody>
          <a:bodyPr wrap="square" rtlCol="0">
            <a:spAutoFit/>
          </a:bodyPr>
          <a:lstStyle/>
          <a:p>
            <a:pPr marL="0" marR="0" lvl="0" indent="0" algn="l" defTabSz="4075467" rtl="0" eaLnBrk="1" fontAlgn="auto" latinLnBrk="0" hangingPunct="1">
              <a:lnSpc>
                <a:spcPct val="100000"/>
              </a:lnSpc>
              <a:spcBef>
                <a:spcPts val="0"/>
              </a:spcBef>
              <a:spcAft>
                <a:spcPts val="0"/>
              </a:spcAft>
              <a:buClrTx/>
              <a:buSzTx/>
              <a:buFontTx/>
              <a:buNone/>
              <a:tabLst/>
              <a:defRPr/>
            </a:pPr>
            <a:r>
              <a:rPr kumimoji="0" lang="en-US" sz="8100" b="0" i="0" u="sng" strike="noStrike" kern="1200" cap="none" spc="0" normalizeH="0" baseline="0" noProof="0" dirty="0">
                <a:ln>
                  <a:noFill/>
                </a:ln>
                <a:solidFill>
                  <a:prstClr val="black"/>
                </a:solidFill>
                <a:effectLst/>
                <a:uLnTx/>
                <a:uFillTx/>
                <a:latin typeface="Calibri"/>
                <a:ea typeface="+mn-ea"/>
                <a:cs typeface="+mn-cs"/>
              </a:rPr>
              <a:t>Introduction of </a:t>
            </a:r>
            <a:r>
              <a:rPr kumimoji="0" lang="en-US" sz="8100" b="0" i="0" u="sng" strike="noStrike" kern="1200" cap="none" spc="0" normalizeH="0" baseline="0" noProof="0" dirty="0" err="1">
                <a:ln>
                  <a:noFill/>
                </a:ln>
                <a:solidFill>
                  <a:prstClr val="black"/>
                </a:solidFill>
                <a:effectLst/>
                <a:uLnTx/>
                <a:uFillTx/>
                <a:latin typeface="Calibri"/>
                <a:ea typeface="+mn-ea"/>
                <a:cs typeface="+mn-cs"/>
              </a:rPr>
              <a:t>BlasePose</a:t>
            </a:r>
            <a:endParaRPr kumimoji="0" lang="en-US" sz="8100" b="0" i="0" u="sng"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r>
              <a:rPr kumimoji="0" lang="en-US" sz="8100" b="0" i="0" u="sng" strike="noStrike" kern="1200" cap="none" spc="0" normalizeH="0" baseline="0" noProof="0" dirty="0">
                <a:ln>
                  <a:noFill/>
                </a:ln>
                <a:solidFill>
                  <a:prstClr val="black"/>
                </a:solidFill>
                <a:effectLst/>
                <a:uLnTx/>
                <a:uFillTx/>
                <a:latin typeface="Calibri"/>
                <a:ea typeface="+mn-ea"/>
                <a:cs typeface="+mn-cs"/>
              </a:rPr>
              <a:t>Human pose estimation based on images or videos plays a crucial role in various applications such as health tracking, sign language recognition, and gesture control. The current standard for human body pose is the COCO topology, consisting of 17 key points spanning across the torso, arms, legs, and face.</a:t>
            </a:r>
          </a:p>
        </p:txBody>
      </p:sp>
      <p:sp>
        <p:nvSpPr>
          <p:cNvPr id="4" name="TextBox 3">
            <a:extLst>
              <a:ext uri="{FF2B5EF4-FFF2-40B4-BE49-F238E27FC236}">
                <a16:creationId xmlns:a16="http://schemas.microsoft.com/office/drawing/2014/main" id="{2BD3AD6E-7264-9589-02D7-5DE76518B6AD}"/>
              </a:ext>
            </a:extLst>
          </p:cNvPr>
          <p:cNvSpPr txBox="1"/>
          <p:nvPr/>
        </p:nvSpPr>
        <p:spPr>
          <a:xfrm>
            <a:off x="26153851" y="12691874"/>
            <a:ext cx="18592800" cy="3677930"/>
          </a:xfrm>
          <a:prstGeom prst="rect">
            <a:avLst/>
          </a:prstGeom>
          <a:noFill/>
        </p:spPr>
        <p:txBody>
          <a:bodyPr wrap="square" rtlCol="0">
            <a:spAutoFit/>
          </a:bodyPr>
          <a:lstStyle/>
          <a:p>
            <a:pPr marL="0" marR="0" lvl="0" indent="0" algn="l" defTabSz="4075467" rtl="0" eaLnBrk="1" fontAlgn="auto" latinLnBrk="0" hangingPunct="1">
              <a:lnSpc>
                <a:spcPct val="100000"/>
              </a:lnSpc>
              <a:spcBef>
                <a:spcPts val="0"/>
              </a:spcBef>
              <a:spcAft>
                <a:spcPts val="0"/>
              </a:spcAft>
              <a:buClrTx/>
              <a:buSzTx/>
              <a:buFontTx/>
              <a:buNone/>
              <a:tabLst/>
              <a:defRPr/>
            </a:pPr>
            <a:r>
              <a:rPr kumimoji="0" lang="en-US" sz="8100" b="0" i="0" u="sng" strike="noStrike" kern="1200" cap="none" spc="0" normalizeH="0" baseline="0" noProof="0" dirty="0" err="1">
                <a:ln>
                  <a:noFill/>
                </a:ln>
                <a:solidFill>
                  <a:prstClr val="black"/>
                </a:solidFill>
                <a:effectLst/>
                <a:uLnTx/>
                <a:uFillTx/>
                <a:latin typeface="Calibri"/>
                <a:ea typeface="+mn-ea"/>
                <a:cs typeface="+mn-cs"/>
              </a:rPr>
              <a:t>Expceted</a:t>
            </a:r>
            <a:r>
              <a:rPr kumimoji="0" lang="en-US" sz="8100" b="0" i="0" u="sng" strike="noStrike" kern="1200" cap="none" spc="0" normalizeH="0" baseline="0" noProof="0" dirty="0">
                <a:ln>
                  <a:noFill/>
                </a:ln>
                <a:solidFill>
                  <a:prstClr val="black"/>
                </a:solidFill>
                <a:effectLst/>
                <a:uLnTx/>
                <a:uFillTx/>
                <a:latin typeface="Calibri"/>
                <a:ea typeface="+mn-ea"/>
                <a:cs typeface="+mn-cs"/>
              </a:rPr>
              <a:t> results of </a:t>
            </a:r>
            <a:r>
              <a:rPr kumimoji="0" lang="en-US" sz="8100" b="0" i="0" u="sng" strike="noStrike" kern="1200" cap="none" spc="0" normalizeH="0" baseline="0" noProof="0" dirty="0" err="1">
                <a:ln>
                  <a:noFill/>
                </a:ln>
                <a:solidFill>
                  <a:prstClr val="black"/>
                </a:solidFill>
                <a:effectLst/>
                <a:uLnTx/>
                <a:uFillTx/>
                <a:latin typeface="Calibri"/>
                <a:ea typeface="+mn-ea"/>
                <a:cs typeface="+mn-cs"/>
              </a:rPr>
              <a:t>BlasePose</a:t>
            </a:r>
            <a:endParaRPr kumimoji="0" lang="en-US" sz="8100" b="0" i="0" u="sng" strike="noStrike" kern="1200" cap="none" spc="0" normalizeH="0" baseline="0" noProof="0" dirty="0">
              <a:ln>
                <a:noFill/>
              </a:ln>
              <a:solidFill>
                <a:prstClr val="black"/>
              </a:solidFill>
              <a:effectLst/>
              <a:uLnTx/>
              <a:uFillTx/>
              <a:latin typeface="Calibri"/>
              <a:ea typeface="+mn-ea"/>
              <a:cs typeface="+mn-cs"/>
            </a:endParaRPr>
          </a:p>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000" b="0" i="0" u="none" strike="noStrike" kern="1200" cap="none" spc="0" normalizeH="0" baseline="0" noProof="0" dirty="0">
              <a:ln>
                <a:noFill/>
              </a:ln>
              <a:solidFill>
                <a:prstClr val="black"/>
              </a:solidFill>
              <a:effectLst/>
              <a:uLnTx/>
              <a:uFillTx/>
              <a:latin typeface="Calibri"/>
              <a:ea typeface="+mn-ea"/>
              <a:cs typeface="+mn-cs"/>
            </a:endParaRPr>
          </a:p>
          <a:p>
            <a:pPr marR="0" lvl="0" algn="l" defTabSz="4075467" rtl="0" eaLnBrk="1" fontAlgn="auto" latinLnBrk="0" hangingPunct="1">
              <a:lnSpc>
                <a:spcPct val="100000"/>
              </a:lnSpc>
              <a:spcBef>
                <a:spcPts val="0"/>
              </a:spcBef>
              <a:spcAft>
                <a:spcPts val="0"/>
              </a:spcAft>
              <a:buClrTx/>
              <a:buSzTx/>
              <a:tabLst/>
              <a:defRPr/>
            </a:pPr>
            <a:endParaRPr kumimoji="0" lang="en-US" sz="7200" b="0" i="0" u="none" strike="noStrike" kern="1200" cap="none" spc="0" normalizeH="0" baseline="0" noProof="0" dirty="0">
              <a:ln>
                <a:noFill/>
              </a:ln>
              <a:solidFill>
                <a:prstClr val="black"/>
              </a:solidFill>
              <a:effectLst/>
              <a:uLnTx/>
              <a:uFillTx/>
              <a:latin typeface="Calibri"/>
              <a:ea typeface="+mn-ea"/>
              <a:cs typeface="+mn-cs"/>
            </a:endParaRPr>
          </a:p>
        </p:txBody>
      </p:sp>
      <p:sp>
        <p:nvSpPr>
          <p:cNvPr id="5" name="TextBox 4">
            <a:extLst>
              <a:ext uri="{FF2B5EF4-FFF2-40B4-BE49-F238E27FC236}">
                <a16:creationId xmlns:a16="http://schemas.microsoft.com/office/drawing/2014/main" id="{FFBF9C79-5672-00B7-CB54-53E9371B698F}"/>
              </a:ext>
            </a:extLst>
          </p:cNvPr>
          <p:cNvSpPr txBox="1"/>
          <p:nvPr/>
        </p:nvSpPr>
        <p:spPr>
          <a:xfrm>
            <a:off x="20241260" y="18044160"/>
            <a:ext cx="18592800" cy="11353800"/>
          </a:xfrm>
          <a:prstGeom prst="rect">
            <a:avLst/>
          </a:prstGeom>
          <a:noFill/>
        </p:spPr>
        <p:txBody>
          <a:bodyPr wrap="square" rtlCol="0">
            <a:spAutoFit/>
          </a:bodyPr>
          <a:lstStyle/>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TextBox 5">
            <a:extLst>
              <a:ext uri="{FF2B5EF4-FFF2-40B4-BE49-F238E27FC236}">
                <a16:creationId xmlns:a16="http://schemas.microsoft.com/office/drawing/2014/main" id="{5640A46A-7F6B-0259-30C9-458E657FA75E}"/>
              </a:ext>
            </a:extLst>
          </p:cNvPr>
          <p:cNvSpPr txBox="1"/>
          <p:nvPr/>
        </p:nvSpPr>
        <p:spPr>
          <a:xfrm>
            <a:off x="1399541" y="18059400"/>
            <a:ext cx="17574259" cy="11353800"/>
          </a:xfrm>
          <a:prstGeom prst="rect">
            <a:avLst/>
          </a:prstGeom>
          <a:noFill/>
        </p:spPr>
        <p:txBody>
          <a:bodyPr wrap="square" rtlCol="0">
            <a:spAutoFit/>
          </a:bodyPr>
          <a:lstStyle/>
          <a:p>
            <a:pPr marL="0" marR="0" lvl="0" indent="0" algn="l" defTabSz="4075467" rtl="0" eaLnBrk="1" fontAlgn="auto" latinLnBrk="0" hangingPunct="1">
              <a:lnSpc>
                <a:spcPct val="100000"/>
              </a:lnSpc>
              <a:spcBef>
                <a:spcPts val="0"/>
              </a:spcBef>
              <a:spcAft>
                <a:spcPts val="0"/>
              </a:spcAft>
              <a:buClrTx/>
              <a:buSzTx/>
              <a:buFontTx/>
              <a:buNone/>
              <a:tabLst/>
              <a:defRPr/>
            </a:pPr>
            <a:endParaRPr kumimoji="0" lang="en-US" sz="81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15" name="图片 14">
            <a:extLst>
              <a:ext uri="{FF2B5EF4-FFF2-40B4-BE49-F238E27FC236}">
                <a16:creationId xmlns:a16="http://schemas.microsoft.com/office/drawing/2014/main" id="{407E7B0D-4BCE-55AA-B00C-1C0F6397547B}"/>
              </a:ext>
            </a:extLst>
          </p:cNvPr>
          <p:cNvPicPr>
            <a:picLocks noChangeAspect="1"/>
          </p:cNvPicPr>
          <p:nvPr/>
        </p:nvPicPr>
        <p:blipFill>
          <a:blip r:embed="rId3"/>
          <a:stretch>
            <a:fillRect/>
          </a:stretch>
        </p:blipFill>
        <p:spPr>
          <a:xfrm>
            <a:off x="1185488" y="15792487"/>
            <a:ext cx="24399050" cy="14027973"/>
          </a:xfrm>
          <a:prstGeom prst="rect">
            <a:avLst/>
          </a:prstGeom>
        </p:spPr>
      </p:pic>
      <p:pic>
        <p:nvPicPr>
          <p:cNvPr id="17" name="图片 16">
            <a:extLst>
              <a:ext uri="{FF2B5EF4-FFF2-40B4-BE49-F238E27FC236}">
                <a16:creationId xmlns:a16="http://schemas.microsoft.com/office/drawing/2014/main" id="{89CE0F95-CDDB-0569-4EFE-BFB6EA291896}"/>
              </a:ext>
            </a:extLst>
          </p:cNvPr>
          <p:cNvPicPr>
            <a:picLocks noChangeAspect="1"/>
          </p:cNvPicPr>
          <p:nvPr/>
        </p:nvPicPr>
        <p:blipFill>
          <a:blip r:embed="rId4"/>
          <a:stretch>
            <a:fillRect/>
          </a:stretch>
        </p:blipFill>
        <p:spPr>
          <a:xfrm>
            <a:off x="26441399" y="15792486"/>
            <a:ext cx="12607015" cy="12477713"/>
          </a:xfrm>
          <a:prstGeom prst="rect">
            <a:avLst/>
          </a:prstGeom>
        </p:spPr>
      </p:pic>
    </p:spTree>
    <p:extLst>
      <p:ext uri="{BB962C8B-B14F-4D97-AF65-F5344CB8AC3E}">
        <p14:creationId xmlns:p14="http://schemas.microsoft.com/office/powerpoint/2010/main" val="9179308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8681</TotalTime>
  <Words>154</Words>
  <Application>Microsoft Office PowerPoint</Application>
  <PresentationFormat>Custom</PresentationFormat>
  <Paragraphs>61</Paragraphs>
  <Slides>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PowerPoint Presentation</vt:lpstr>
      <vt:lpstr>PowerPoint Presentation</vt:lpstr>
    </vt:vector>
  </TitlesOfParts>
  <Company>University of Idaho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Larry Stauffer</dc:creator>
  <cp:lastModifiedBy>Meadows, Molly (mead9103@vandals.uidaho.edu)</cp:lastModifiedBy>
  <cp:revision>44</cp:revision>
  <dcterms:created xsi:type="dcterms:W3CDTF">2013-04-01T17:36:23Z</dcterms:created>
  <dcterms:modified xsi:type="dcterms:W3CDTF">2023-10-10T20:54:29Z</dcterms:modified>
</cp:coreProperties>
</file>

<file path=docProps/thumbnail.jpeg>
</file>